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4"/>
  </p:notes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56833" autoAdjust="0"/>
  </p:normalViewPr>
  <p:slideViewPr>
    <p:cSldViewPr>
      <p:cViewPr varScale="1">
        <p:scale>
          <a:sx n="43" d="100"/>
          <a:sy n="43" d="100"/>
        </p:scale>
        <p:origin x="-19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351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81AC74-F8BD-4A05-ADA6-E1BEA7F98FE2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19933-C329-4B11-8B94-BFCBAFADE56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«Конституция» в переводе с латинского языка означает установление,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учреждение, устройство.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Конституция – основной закон государства и общества, определяющий его государственное устройство, порядок и принципы образования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представи-тельных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органов власти, избирательную систему, основные права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обязан-ности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граждан. Данный документ имеет высшую юридическую силу, поэтому все законы должны соответствовать ему.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19933-C329-4B11-8B94-BFCBAFADE565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России появился новый Основной закон, существенно меняющий конструкцию государственной власти.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Главный закон страны состоит из преамбулы, двух разделов, 9 глав, 137 статей и 9 параграфов переходных и заключительных положений.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Преам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була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это вступительная вводная часть, в которой дана краткая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характерис-тика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целей, условий, мотивов принятия Конституции. Основную часть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состав-ляет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текст Конституции. Она включает в себя 9 глав и 137 статей. Поправки в Конституцию РСФСР 1993 года за почти 27-летний срок её существования вносились трижды, но никогда они не были столь масштабными как в 2020 году. Они затронули свыше 62% статей.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Самые важные изменения: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Создание федеральных территорий с назначением на них местной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власти;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- Запрет действий направленных на изменение границы РФ;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- Добавлен пункт о правопреемстве СССР;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- Добавлено упоминание Бога, защиты исторической правды,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призна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   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детей важнейшим достоянием, установка приоритете семейного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воспитания;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- Установление русского языка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государствообразующим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признание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культуры РФ уникальным наследием;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- Введение положения о самобытности народов, закрепление защиты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прав и поддержки соотечественников за рубежом;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- Установление возможности размещения отдельных органов власти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вне Москвы;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Расширение полномочий ведомств России;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- Включение сельского хозяйства и молодёжной политики в ведение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субъектов РФ, добавление пункта о защите семьи и материнства;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- Оплата труда не менее прожиточного уровня, индексация пенсии не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реже 1 раза в год, индексация социальных пособий;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- Создание условий экономического роста страны, повышения доверия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между государством и гражданами;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- Ужесточение требований к высшему должностному лицу субъекта РФ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и органах государственной власти;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- Приоритет Конституции РФ над международным правом;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- Закрепление мер по международному поддержанию мира;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- Поддержание президентом мира и согласия в стране;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- Президент должен проживать в России не менее 25 лет, занимать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должность не более двух сроков, не иметь иностранного гражданства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- Установление неприкосновенности для президента после отставки;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- Изменение механизма отрешения президента от должности;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- Ужесточение требований к сенаторам и депутатам Госдумы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обеспе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чение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их неприкосновенности;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- Совместное собрание палат только для заслушивания президента;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- Председатель Правительства несёт персональную ответственность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перед президентом;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- Правительство обеспечивает укрепление и защиту семей, инвалидов,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содействует развитию промышленности, поддержке волонтёров и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защите экологии;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- Включение в Конституцию арбитража, Верховного и Федерального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суда, мировых судей;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- Ужесточение требований к прокурорам и судьям;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- Генеральный прокурор может сниматься с должности президентом;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- Усиление полномочий Государственного Совета Федерации;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- Главы силовых ведомств и региональные прокуроры назначаются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президентом и Советом Федерации;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- Совет Федерации может снимать с должности судей;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- Президент и высокопоставленные чиновники не могут иметь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странное гражданство;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- Конституционный суд может проверять законопроекты;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- Местное самоуправление подчиняется Федеральным законам;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- Органы местного самоуправления должны обеспечивать население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медицинской помощью.</a:t>
            </a:r>
            <a:endParaRPr lang="ru-RU" sz="1200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19933-C329-4B11-8B94-BFCBAFADE565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Первые Конституции в мире появились в конце 18 века в США и во Франции.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19933-C329-4B11-8B94-BFCBAFADE565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России впервые о Конституции стали говорить в начале 19 века декабристы во время восстания 1825 года. Но основная масса народа не представляла себе, что такое «конституция». Александр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был первым государем России,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кто решил реформировать политический строй посредством создания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Кон-ституции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Но Конституция так и не была принята.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Значительные шаги в направлении конституционного правления были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пред-приняты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царствование Александра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II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Это судебная реформа, развитие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зем-ства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отмена крепостного права.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19933-C329-4B11-8B94-BFCBAFADE565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Николаем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II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был принят Манифест от 17 октября 1905 года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конституцион-ный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акт, где выражалась воля императора «даровать населению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незыбле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основы гражданской свободы на началах неприкосновенности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личнос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свободы слова, совести, собрания, союзов». Гарантировалось право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участ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твовать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выборы в Государственную Думу, и в 1906 году были приняты Основные государственные законы Империи, которые привели к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значитель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ным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преобразованиям.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19933-C329-4B11-8B94-BFCBAFADE565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25 октября (7 ноября) 1917 года свершился Октябрьский переворот. В июле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1918 года на 5 Всероссийском съезде Советов была принята Конституция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РСФСР, которая отвергала все прежние правовые установки и определяла но-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вые основы устройства общества на основе диктатуры пролетариата.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19933-C329-4B11-8B94-BFCBAFADE565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30 декабря 1924 года было создано новое государство – СССР. Нужен был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новый закон страны, который бы действовал не только на территории РСФСР,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 и всего Советского Союза. В 1924 году была принята Конституция СССР.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19933-C329-4B11-8B94-BFCBAFADE565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1936 году страна вступила в новый этап своего развития: были построены основы социализма, полностью ликвидированы эксплуататорские классы.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Была принята так называемая «Сталинская» Конституция, которая отличалась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содержанию и структуре от предшествующих. В ней были введены главы об основных правах и обязанностях граждан, закреплены равноправие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граж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дан и право на труд.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19933-C329-4B11-8B94-BFCBAFADE565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Конституция СССР 1977 года вошла в историю как конституция «развитого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социализма» и получила название «Брежневской». Её появление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ознамено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вало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то, что общество вступило в этап «развитого социализма»; т. е. совет-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ское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государство из государства диктатуры пролетариата превращалось в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общенародное государство. Был утверждён принцип равенства граждан перед законом независимо от происхождения, социального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имуществен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положения, образования и языка, отношения к религии.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В 1989 году начинается реформирование Конституции. В период Перестрой-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были приняты поправки в Конституцию СССР 1977 года. В неё были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внесе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изменения: признание государства как федеративного, устранено поло-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жение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 Коммунистической партии как направляющей и руководящей силы.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Признание приоритета прав человека и гражданина. Введён институт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Прези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дента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19933-C329-4B11-8B94-BFCBAFADE565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 января 2020 года Владимиром Владимировичем Путиным в послании к Федеральному собранию были предложены поправки к Конституции России,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которые были приняты в качестве Закона о поправке от 14 марта 2020года.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Поправки были вынесены на общероссийское голосование, и по его итогам 3 июля 2020 года президент подписал указ «Об официальном опубликовании Конституции Российской Федерации с внесёнными в неё поправками»,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кото-рый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предусматривал их вступление в силу 4 июля 2020 года.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19933-C329-4B11-8B94-BFCBAFADE565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762E5-8686-468C-A882-5C36B1A2A0EA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AC0E-3D15-4C9D-BF0D-46216F62D82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762E5-8686-468C-A882-5C36B1A2A0EA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AC0E-3D15-4C9D-BF0D-46216F62D8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762E5-8686-468C-A882-5C36B1A2A0EA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AC0E-3D15-4C9D-BF0D-46216F62D8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762E5-8686-468C-A882-5C36B1A2A0EA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AC0E-3D15-4C9D-BF0D-46216F62D8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762E5-8686-468C-A882-5C36B1A2A0EA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AC0E-3D15-4C9D-BF0D-46216F62D82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762E5-8686-468C-A882-5C36B1A2A0EA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AC0E-3D15-4C9D-BF0D-46216F62D8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762E5-8686-468C-A882-5C36B1A2A0EA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AC0E-3D15-4C9D-BF0D-46216F62D8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762E5-8686-468C-A882-5C36B1A2A0EA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AC0E-3D15-4C9D-BF0D-46216F62D8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762E5-8686-468C-A882-5C36B1A2A0EA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AC0E-3D15-4C9D-BF0D-46216F62D8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762E5-8686-468C-A882-5C36B1A2A0EA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AC0E-3D15-4C9D-BF0D-46216F62D8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762E5-8686-468C-A882-5C36B1A2A0EA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404AC0E-3D15-4C9D-BF0D-46216F62D82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26762E5-8686-468C-A882-5C36B1A2A0EA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04AC0E-3D15-4C9D-BF0D-46216F62D82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8253442" cy="227171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>
                    <a:lumMod val="95000"/>
                  </a:schemeClr>
                </a:solidFill>
              </a:rPr>
              <a:t>КЛАССНЫЙ ЧАС</a:t>
            </a:r>
            <a:br>
              <a:rPr lang="ru-RU" sz="36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3600" dirty="0" smtClean="0">
                <a:solidFill>
                  <a:schemeClr val="tx1">
                    <a:lumMod val="95000"/>
                  </a:schemeClr>
                </a:solidFill>
              </a:rPr>
              <a:t>«КОНСТИТУЦИЯ РОССИЙСКОЙ ФЕДЕРАЦИИ – ОСНОВНОЙ ЗАКОН ГОСУДАРСТВА»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кк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32674">
            <a:off x="428596" y="3000348"/>
            <a:ext cx="4071966" cy="385765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lci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500042"/>
            <a:ext cx="8501122" cy="6036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 202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1538" y="928670"/>
            <a:ext cx="6858048" cy="541738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2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785794"/>
            <a:ext cx="8715436" cy="578647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nstitut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eklarci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8" y="428604"/>
            <a:ext cx="8415776" cy="607223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ru-RU" dirty="0" smtClean="0"/>
              <a:t>Александр </a:t>
            </a:r>
            <a:r>
              <a:rPr lang="en-US" dirty="0" err="1" smtClean="0"/>
              <a:t>ll</a:t>
            </a:r>
            <a:r>
              <a:rPr lang="en-US" dirty="0" smtClean="0"/>
              <a:t> </a:t>
            </a:r>
            <a:r>
              <a:rPr lang="ru-RU" dirty="0" smtClean="0"/>
              <a:t>«Освободитель»</a:t>
            </a:r>
            <a:endParaRPr lang="ru-RU" dirty="0"/>
          </a:p>
        </p:txBody>
      </p:sp>
      <p:pic>
        <p:nvPicPr>
          <p:cNvPr id="4" name="Содержимое 3" descr="Alexander 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1500174"/>
            <a:ext cx="8607197" cy="507209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ctober_Manifesto_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214290"/>
            <a:ext cx="4357718" cy="6373355"/>
          </a:xfrm>
        </p:spPr>
      </p:pic>
      <p:pic>
        <p:nvPicPr>
          <p:cNvPr id="5" name="Рисунок 4" descr="Nikolay 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14290"/>
            <a:ext cx="4357718" cy="635798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 vse sesd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20" y="214290"/>
            <a:ext cx="8643998" cy="628654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onst 192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214290"/>
            <a:ext cx="4527801" cy="6215106"/>
          </a:xfrm>
        </p:spPr>
      </p:pic>
      <p:pic>
        <p:nvPicPr>
          <p:cNvPr id="6" name="Рисунок 5" descr="USS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1514" y="1000108"/>
            <a:ext cx="4662486" cy="466248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takin konst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214290"/>
            <a:ext cx="8736809" cy="642942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Brezgnevskay konst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14810" y="214290"/>
            <a:ext cx="4760923" cy="6408934"/>
          </a:xfrm>
        </p:spPr>
      </p:pic>
      <p:pic>
        <p:nvPicPr>
          <p:cNvPr id="7" name="Рисунок 6" descr="konst 197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0042"/>
            <a:ext cx="4143372" cy="603775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</TotalTime>
  <Words>1124</Words>
  <Application>Microsoft Office PowerPoint</Application>
  <PresentationFormat>Экран (4:3)</PresentationFormat>
  <Paragraphs>108</Paragraphs>
  <Slides>12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КЛАССНЫЙ ЧАС «КОНСТИТУЦИЯ РОССИЙСКОЙ ФЕДЕРАЦИИ – ОСНОВНОЙ ЗАКОН ГОСУДАРСТВА»</vt:lpstr>
      <vt:lpstr>Слайд 2</vt:lpstr>
      <vt:lpstr>Слайд 3</vt:lpstr>
      <vt:lpstr>Александр ll «Освободитель»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10</cp:revision>
  <dcterms:created xsi:type="dcterms:W3CDTF">2020-08-28T07:33:16Z</dcterms:created>
  <dcterms:modified xsi:type="dcterms:W3CDTF">2020-08-28T08:23:20Z</dcterms:modified>
</cp:coreProperties>
</file>